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3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90E912C-C9F6-4C11-B0F2-334F61AB5093}" type="datetimeFigureOut">
              <a:rPr lang="pl-PL"/>
              <a:pPr>
                <a:defRPr/>
              </a:pPr>
              <a:t>2015-10-08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74DCA0-7A69-4266-8FD0-B241503E89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17576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Łącznik prosty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4AE5B80-000F-4FD4-A1F5-BA08DB69B0C4}" type="datetime1">
              <a:rPr lang="pl-PL"/>
              <a:pPr>
                <a:defRPr/>
              </a:pPr>
              <a:t>2015-10-08</a:t>
            </a:fld>
            <a:endParaRPr lang="pl-PL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l-PL"/>
              <a:t>Uniwersytet Jana Kochanowskiego w Kielcach </a:t>
            </a:r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8CDA656-325A-4774-BD82-4C30830FEAA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97E6D-4B21-45BF-99BB-EDE6B341EE98}" type="datetime1">
              <a:rPr lang="pl-PL"/>
              <a:pPr>
                <a:defRPr/>
              </a:pPr>
              <a:t>2015-10-08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Uniwersytet Jana Kochanowskiego w Kielcach 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00E1E-A3BF-45C3-9ADE-84D2B1CCA0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87C1A-1B8B-4927-85B2-73330C470DF3}" type="datetime1">
              <a:rPr lang="pl-PL"/>
              <a:pPr>
                <a:defRPr/>
              </a:pPr>
              <a:t>2015-10-08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Uniwersytet Jana Kochanowskiego w Kielcach 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3126F-D2D1-4AFC-989E-AC66DD3209B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97199-2630-43EC-8270-5294BEE146EC}" type="datetime1">
              <a:rPr lang="pl-PL"/>
              <a:pPr>
                <a:defRPr/>
              </a:pPr>
              <a:t>2015-10-08</a:t>
            </a:fld>
            <a:endParaRPr lang="pl-PL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Uniwersytet Jana Kochanowskiego w Kielcach 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FDAD0-D870-4F29-BC3A-992FA25159A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g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F0F165-343F-41B3-9F8C-87CEB9CB5C12}" type="datetime1">
              <a:rPr lang="pl-PL"/>
              <a:pPr>
                <a:defRPr/>
              </a:pPr>
              <a:t>2015-10-08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Uniwersytet Jana Kochanowskiego w Kielcach 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CD77D2-A4F6-498E-B6FC-7DB5CBD2A73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BDF98-2960-42B3-9153-ED7890C7D381}" type="datetime1">
              <a:rPr lang="pl-PL"/>
              <a:pPr>
                <a:defRPr/>
              </a:pPr>
              <a:t>2015-10-08</a:t>
            </a:fld>
            <a:endParaRPr lang="pl-PL"/>
          </a:p>
        </p:txBody>
      </p:sp>
      <p:sp>
        <p:nvSpPr>
          <p:cNvPr id="6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Uniwersytet Jana Kochanowskiego w Kielcach </a:t>
            </a:r>
          </a:p>
        </p:txBody>
      </p:sp>
      <p:sp>
        <p:nvSpPr>
          <p:cNvPr id="7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29CC3-EC4A-445A-A925-71D8496E750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1DC3CC-DADB-498A-BA1D-9B40E0F1A593}" type="datetime1">
              <a:rPr lang="pl-PL"/>
              <a:pPr>
                <a:defRPr/>
              </a:pPr>
              <a:t>2015-10-08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Uniwersytet Jana Kochanowskiego w Kielcach 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235E7A-E56C-4C3F-9E0D-BFD1F910FC3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1690-EEA7-4365-91F7-48EC2AD0CA43}" type="datetime1">
              <a:rPr lang="pl-PL"/>
              <a:pPr>
                <a:defRPr/>
              </a:pPr>
              <a:t>2015-10-08</a:t>
            </a:fld>
            <a:endParaRPr lang="pl-PL"/>
          </a:p>
        </p:txBody>
      </p:sp>
      <p:sp>
        <p:nvSpPr>
          <p:cNvPr id="4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Uniwersytet Jana Kochanowskiego w Kielcach </a:t>
            </a:r>
          </a:p>
        </p:txBody>
      </p:sp>
      <p:sp>
        <p:nvSpPr>
          <p:cNvPr id="5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D135A-9F6C-4F2D-9578-4F75B59ECA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F6225-E14C-4A0B-B424-4E4E858A68C9}" type="datetime1">
              <a:rPr lang="pl-PL"/>
              <a:pPr>
                <a:defRPr/>
              </a:pPr>
              <a:t>2015-10-08</a:t>
            </a:fld>
            <a:endParaRPr lang="pl-PL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Uniwersytet Jana Kochanowskiego w Kielcach </a:t>
            </a:r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4C6AC-E2EA-4457-A62B-3702801F0FC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035C0A-A3EE-4F30-8C24-9DD574E274FE}" type="datetime1">
              <a:rPr lang="pl-PL"/>
              <a:pPr>
                <a:defRPr/>
              </a:pPr>
              <a:t>2015-10-08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Uniwersytet Jana Kochanowskiego w Kielcach 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39723D-469B-4FEE-AC32-36B32C426C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Dowolny kształt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g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782A99F-E26B-4CFF-B71A-4AB4F84575EE}" type="datetime1">
              <a:rPr lang="pl-PL"/>
              <a:pPr>
                <a:defRPr/>
              </a:pPr>
              <a:t>2015-10-08</a:t>
            </a:fld>
            <a:endParaRPr lang="pl-PL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pl-PL"/>
              <a:t>Uniwersytet Jana Kochanowskiego w Kielcach </a:t>
            </a:r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D8E4FF5-C1B6-4E1B-B33A-FA6182C99BF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081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4000874-07A6-41E6-9922-15944E51D710}" type="datetime1">
              <a:rPr lang="pl-PL"/>
              <a:pPr>
                <a:defRPr/>
              </a:pPr>
              <a:t>2015-10-08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pl-PL"/>
              <a:t>Uniwersytet Jana Kochanowskiego w Kielcach </a:t>
            </a: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A3623B54-73B8-435C-8A54-0392E7F3F4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9" r:id="rId2"/>
    <p:sldLayoutId id="2147483816" r:id="rId3"/>
    <p:sldLayoutId id="2147483810" r:id="rId4"/>
    <p:sldLayoutId id="2147483817" r:id="rId5"/>
    <p:sldLayoutId id="2147483811" r:id="rId6"/>
    <p:sldLayoutId id="2147483812" r:id="rId7"/>
    <p:sldLayoutId id="2147483818" r:id="rId8"/>
    <p:sldLayoutId id="2147483819" r:id="rId9"/>
    <p:sldLayoutId id="2147483813" r:id="rId10"/>
    <p:sldLayoutId id="214748381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944216"/>
          </a:xfrm>
        </p:spPr>
        <p:txBody>
          <a:bodyPr>
            <a:normAutofit/>
          </a:bodyPr>
          <a:lstStyle/>
          <a:p>
            <a:pPr algn="ctr"/>
            <a:r>
              <a:rPr lang="pl-PL" sz="2700" dirty="0" smtClean="0">
                <a:solidFill>
                  <a:srgbClr val="17365D"/>
                </a:solidFill>
                <a:effectLst/>
                <a:latin typeface="Arial" pitchFamily="34" charset="0"/>
                <a:cs typeface="Arial" pitchFamily="34" charset="0"/>
              </a:rPr>
              <a:t>Seminarium naukowe nt. </a:t>
            </a:r>
            <a:r>
              <a:rPr lang="pl-PL" sz="2700" dirty="0" smtClean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l-PL" sz="2700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pl-PL" sz="27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  <a:t>„Systemy wsparcia studentów w różnych obszarach” </a:t>
            </a:r>
            <a:br>
              <a:rPr lang="pl-PL" sz="2700" dirty="0" smtClean="0">
                <a:solidFill>
                  <a:srgbClr val="C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l-PL" sz="2200" dirty="0" smtClean="0">
                <a:solidFill>
                  <a:srgbClr val="17365D"/>
                </a:solidFill>
                <a:effectLst/>
                <a:latin typeface="Arial" pitchFamily="34" charset="0"/>
                <a:cs typeface="Arial" pitchFamily="34" charset="0"/>
              </a:rPr>
              <a:t>w ramach </a:t>
            </a:r>
            <a:r>
              <a:rPr lang="pl-PL" sz="2200" i="1" dirty="0" smtClean="0">
                <a:solidFill>
                  <a:srgbClr val="17365D"/>
                </a:solidFill>
                <a:effectLst/>
                <a:latin typeface="Arial" pitchFamily="34" charset="0"/>
                <a:cs typeface="Arial" pitchFamily="34" charset="0"/>
              </a:rPr>
              <a:t>Dni Jakości Kształcenia w UJK</a:t>
            </a:r>
            <a:r>
              <a:rPr lang="pl-PL" sz="2200" dirty="0" smtClean="0">
                <a:solidFill>
                  <a:srgbClr val="17365D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pl-PL" sz="2200" dirty="0" smtClean="0">
                <a:solidFill>
                  <a:srgbClr val="17365D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l-PL" sz="2200" dirty="0" smtClean="0">
                <a:solidFill>
                  <a:srgbClr val="17365D"/>
                </a:solidFill>
                <a:effectLst/>
                <a:latin typeface="Arial" pitchFamily="34" charset="0"/>
                <a:cs typeface="Arial" pitchFamily="34" charset="0"/>
              </a:rPr>
              <a:t>pod patronatem Rektora UJK </a:t>
            </a:r>
            <a:br>
              <a:rPr lang="pl-PL" sz="2200" dirty="0" smtClean="0">
                <a:solidFill>
                  <a:srgbClr val="17365D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pl-PL" sz="2200" dirty="0" smtClean="0">
                <a:solidFill>
                  <a:srgbClr val="17365D"/>
                </a:solidFill>
                <a:effectLst/>
                <a:latin typeface="Arial" pitchFamily="34" charset="0"/>
                <a:cs typeface="Arial" pitchFamily="34" charset="0"/>
              </a:rPr>
              <a:t>prof. zw. dr hab. Jacka </a:t>
            </a:r>
            <a:r>
              <a:rPr lang="pl-PL" sz="2200" dirty="0" err="1" smtClean="0">
                <a:solidFill>
                  <a:srgbClr val="17365D"/>
                </a:solidFill>
                <a:effectLst/>
                <a:latin typeface="Arial" pitchFamily="34" charset="0"/>
                <a:cs typeface="Arial" pitchFamily="34" charset="0"/>
              </a:rPr>
              <a:t>Semaniaka</a:t>
            </a:r>
            <a:endParaRPr lang="pl-PL" sz="1800" dirty="0" smtClean="0">
              <a:solidFill>
                <a:srgbClr val="17365D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3" name="Picture 2" descr="http://www.mak.kielce.pl/images/uczelnie/ujk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EF2"/>
              </a:clrFrom>
              <a:clrTo>
                <a:srgbClr val="FFFEF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80615"/>
            <a:ext cx="522922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AutoShape 2" descr="http://zalacznik.wp.pl/0/d688/10730097_794152437314287_320820591_o%20(1).jpg?tsn=1428582981157&amp;zalf=Nowe&amp;wid=19489&amp;p=4&amp;o2=52660&amp;t=IMAGE&amp;st=JPEG&amp;ct=QkFTRTY0"/>
          <p:cNvSpPr>
            <a:spLocks noChangeAspect="1" noChangeArrowheads="1"/>
          </p:cNvSpPr>
          <p:nvPr/>
        </p:nvSpPr>
        <p:spPr bwMode="auto">
          <a:xfrm>
            <a:off x="155575" y="-2566988"/>
            <a:ext cx="13011150" cy="5362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855242" y="5949280"/>
            <a:ext cx="57375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Dni Jakości Kształcenia w UJK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Kielce-Piotrków Trybunalski, 15-16 kwietnia 2015 r.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0" y="3140968"/>
            <a:ext cx="9144000" cy="2170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pl-PL" b="1" u="sng" dirty="0" smtClean="0">
                <a:solidFill>
                  <a:srgbClr val="17365D"/>
                </a:solidFill>
                <a:latin typeface="Arial" pitchFamily="34" charset="0"/>
                <a:cs typeface="Arial" pitchFamily="34" charset="0"/>
              </a:rPr>
              <a:t>Program seminarium:</a:t>
            </a:r>
            <a:r>
              <a:rPr lang="pl-PL" sz="1600" b="1" dirty="0" smtClean="0">
                <a:solidFill>
                  <a:srgbClr val="17365D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600" b="1" dirty="0" smtClean="0">
                <a:solidFill>
                  <a:srgbClr val="17365D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solidFill>
                  <a:srgbClr val="17365D"/>
                </a:solidFill>
                <a:latin typeface="Arial" pitchFamily="34" charset="0"/>
                <a:cs typeface="Arial" pitchFamily="34" charset="0"/>
              </a:rPr>
              <a:t>10.30-10.45	Wsparcie studentów w sytuacjach trudnych (dr hab. Monika Szpringer, 		prof. UJK)</a:t>
            </a:r>
            <a:br>
              <a:rPr lang="pl-PL" sz="1600" b="1" dirty="0" smtClean="0">
                <a:solidFill>
                  <a:srgbClr val="17365D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solidFill>
                  <a:srgbClr val="17365D"/>
                </a:solidFill>
                <a:latin typeface="Arial" pitchFamily="34" charset="0"/>
                <a:cs typeface="Arial" pitchFamily="34" charset="0"/>
              </a:rPr>
              <a:t>10.45-11.00	Jakość kształcenia a niepełnosprawność (dr Mirosław Rutkowski)</a:t>
            </a:r>
            <a:br>
              <a:rPr lang="pl-PL" sz="1600" b="1" dirty="0" smtClean="0">
                <a:solidFill>
                  <a:srgbClr val="17365D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solidFill>
                  <a:srgbClr val="17365D"/>
                </a:solidFill>
                <a:latin typeface="Arial" pitchFamily="34" charset="0"/>
                <a:cs typeface="Arial" pitchFamily="34" charset="0"/>
              </a:rPr>
              <a:t>11.00-11.15	Pomoc w osiąganiu efektów kształcenia (dr Marta Repelewicz)</a:t>
            </a:r>
            <a:br>
              <a:rPr lang="pl-PL" sz="1600" b="1" dirty="0" smtClean="0">
                <a:solidFill>
                  <a:srgbClr val="17365D"/>
                </a:solidFill>
                <a:latin typeface="Arial" pitchFamily="34" charset="0"/>
                <a:cs typeface="Arial" pitchFamily="34" charset="0"/>
              </a:rPr>
            </a:br>
            <a:r>
              <a:rPr lang="pl-PL" sz="1600" b="1" dirty="0" smtClean="0">
                <a:solidFill>
                  <a:srgbClr val="17365D"/>
                </a:solidFill>
                <a:latin typeface="Arial" pitchFamily="34" charset="0"/>
                <a:cs typeface="Arial" pitchFamily="34" charset="0"/>
              </a:rPr>
              <a:t>11.15-11.30	Udział studentów w systemie jakości kształcenia (dr Tomasz Chrząstek)</a:t>
            </a:r>
            <a:br>
              <a:rPr lang="pl-PL" sz="1600" b="1" dirty="0" smtClean="0">
                <a:solidFill>
                  <a:srgbClr val="17365D"/>
                </a:solidFill>
                <a:latin typeface="Arial" pitchFamily="34" charset="0"/>
                <a:cs typeface="Arial" pitchFamily="34" charset="0"/>
              </a:rPr>
            </a:br>
            <a:endParaRPr lang="pl-PL" sz="1600" b="1" dirty="0">
              <a:solidFill>
                <a:srgbClr val="17365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Niestandardowy 3">
      <a:dk1>
        <a:sysClr val="windowText" lastClr="000000"/>
      </a:dk1>
      <a:lt1>
        <a:sysClr val="window" lastClr="FFFFFF"/>
      </a:lt1>
      <a:dk2>
        <a:srgbClr val="17365D"/>
      </a:dk2>
      <a:lt2>
        <a:srgbClr val="EEECE1"/>
      </a:lt2>
      <a:accent1>
        <a:srgbClr val="17365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705</TotalTime>
  <Words>20</Words>
  <Application>Microsoft Office PowerPoint</Application>
  <PresentationFormat>Pokaz na ekranie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8" baseType="lpstr">
      <vt:lpstr>Arial</vt:lpstr>
      <vt:lpstr>Calibri</vt:lpstr>
      <vt:lpstr>Lucida Sans Unicode</vt:lpstr>
      <vt:lpstr>Verdana</vt:lpstr>
      <vt:lpstr>Wingdings 2</vt:lpstr>
      <vt:lpstr>Wingdings 3</vt:lpstr>
      <vt:lpstr>Hol</vt:lpstr>
      <vt:lpstr>Seminarium naukowe nt.  „Systemy wsparcia studentów w różnych obszarach”  w ramach Dni Jakości Kształcenia w UJK pod patronatem Rektora UJK  prof. zw. dr hab. Jacka Semaniaka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Wewnętrzny System Zapewniania Jakości Kształcenia w Uniwersytecie Jana Kochanowskiego w Kielcach</dc:title>
  <dc:creator>Łukasz</dc:creator>
  <cp:lastModifiedBy>Grzegorz Baran</cp:lastModifiedBy>
  <cp:revision>102</cp:revision>
  <dcterms:created xsi:type="dcterms:W3CDTF">2012-11-16T09:00:56Z</dcterms:created>
  <dcterms:modified xsi:type="dcterms:W3CDTF">2015-10-08T12:11:54Z</dcterms:modified>
</cp:coreProperties>
</file>